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6858000" cy="9144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29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2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62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17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3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025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17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461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382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44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180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40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AAEB8-F950-406A-A41E-429910FE59DD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131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0670604"/>
              </p:ext>
            </p:extLst>
          </p:nvPr>
        </p:nvGraphicFramePr>
        <p:xfrm>
          <a:off x="152400" y="848812"/>
          <a:ext cx="6477000" cy="1577515"/>
        </p:xfrm>
        <a:graphic>
          <a:graphicData uri="http://schemas.openxmlformats.org/drawingml/2006/table">
            <a:tbl>
              <a:tblPr/>
              <a:tblGrid>
                <a:gridCol w="1285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2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56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62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32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6086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Behavior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6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dirty="0">
                          <a:latin typeface="Century Gothic"/>
                          <a:ea typeface="Times New Roman"/>
                        </a:rPr>
                        <a:t>Monday</a:t>
                      </a:r>
                      <a:endParaRPr lang="en-US" sz="135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dirty="0">
                          <a:latin typeface="Century Gothic"/>
                          <a:ea typeface="Times New Roman"/>
                        </a:rPr>
                        <a:t>Tuesday</a:t>
                      </a:r>
                      <a:endParaRPr lang="en-US" sz="135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dirty="0">
                          <a:latin typeface="Century Gothic"/>
                          <a:ea typeface="Times New Roman"/>
                        </a:rPr>
                        <a:t>Wednesday</a:t>
                      </a: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dirty="0">
                          <a:latin typeface="Century Gothic"/>
                          <a:ea typeface="Times New Roman"/>
                        </a:rPr>
                        <a:t>Thursday</a:t>
                      </a: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50" b="0" dirty="0">
                          <a:latin typeface="Century Gothic" panose="020B0502020202020204" pitchFamily="34" charset="0"/>
                          <a:ea typeface="Times New Roman"/>
                        </a:rPr>
                        <a:t>Friday</a:t>
                      </a: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439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itchFamily="34" charset="0"/>
                          <a:ea typeface="+mn-ea"/>
                          <a:cs typeface="+mn-cs"/>
                        </a:rPr>
                        <a:t>Behavior Notes:</a:t>
                      </a:r>
                      <a:r>
                        <a:rPr kumimoji="0" lang="en-US" sz="1100" b="0" i="0" u="none" strike="noStrike" kern="1200" cap="none" spc="0" normalizeH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itchFamily="34" charset="0"/>
                          <a:ea typeface="+mn-ea"/>
                          <a:cs typeface="+mn-cs"/>
                        </a:rPr>
                        <a:t>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248748"/>
              </p:ext>
            </p:extLst>
          </p:nvPr>
        </p:nvGraphicFramePr>
        <p:xfrm>
          <a:off x="142843" y="2501548"/>
          <a:ext cx="6486557" cy="3808614"/>
        </p:xfrm>
        <a:graphic>
          <a:graphicData uri="http://schemas.openxmlformats.org/drawingml/2006/table">
            <a:tbl>
              <a:tblPr/>
              <a:tblGrid>
                <a:gridCol w="390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32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entury Gothic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Monday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Tuesday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Wednesday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Thursday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691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entury Gothic"/>
                          <a:ea typeface="Times New Roman"/>
                        </a:rPr>
                        <a:t>Phonograms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Please practice saying and writing the following phonograms: ow,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ee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ea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or,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sh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er, ng,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dge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ie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ir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oi, ear,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oa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wr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si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ough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gu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y.  Students will take a phonogram, spelling, and dictation 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test on Friday.  Handwriting will NOT be scored this week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 </a:t>
                      </a:r>
                      <a:endParaRPr lang="en-US" sz="1200" b="0" dirty="0">
                        <a:latin typeface="Century Gothic" panose="020B0502020202020204" pitchFamily="34" charset="0"/>
                        <a:ea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Century Gothic" panose="020B0502020202020204" pitchFamily="34" charset="0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dirty="0">
                        <a:latin typeface="Century Gothic" pitchFamily="34" charset="0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38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entury Gothic"/>
                          <a:ea typeface="Times New Roman"/>
                        </a:rPr>
                        <a:t>Spelling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Practice spelling and writing the following 10 words: leave, early, close (the door), close (sit close to me), flower, flour, nothing, ground, lead (the way), led (the way)</a:t>
                      </a: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Practice spelling and writing the following 10 words:</a:t>
                      </a:r>
                      <a:r>
                        <a:rPr lang="en-US" sz="110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lead (pencil), such, morning, however, mind,</a:t>
                      </a:r>
                      <a:r>
                        <a:rPr lang="en-US" sz="110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shall, alone, order, third, push</a:t>
                      </a:r>
                      <a:endParaRPr lang="en-US" sz="110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Practice spelling and writing the following 10 words: point, within, body, field, belongs, cheese, earn, edge, feather, fence</a:t>
                      </a:r>
                      <a:endParaRPr lang="en-US" sz="1100" kern="1200" baseline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Practice all 30 words for our spelling test tomorrow.</a:t>
                      </a: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92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entury Gothic"/>
                          <a:ea typeface="Times New Roman"/>
                        </a:rPr>
                        <a:t>Reading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Complete your nightly fluency homework *SEE BACK*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Read for 15-20 minutes and record your reading in the space provided below.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Practice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your </a:t>
                      </a:r>
                      <a:r>
                        <a:rPr lang="en-US" sz="1200" u="sng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Spring is Here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Poem for recitation.  All recitations are due on Friday, April 12</a:t>
                      </a:r>
                      <a:r>
                        <a:rPr lang="en-US" sz="1200" kern="1200" baseline="30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089287"/>
              </p:ext>
            </p:extLst>
          </p:nvPr>
        </p:nvGraphicFramePr>
        <p:xfrm>
          <a:off x="116485" y="6555157"/>
          <a:ext cx="6477000" cy="1905002"/>
        </p:xfrm>
        <a:graphic>
          <a:graphicData uri="http://schemas.openxmlformats.org/drawingml/2006/table">
            <a:tbl>
              <a:tblPr/>
              <a:tblGrid>
                <a:gridCol w="959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39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6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7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8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Title of Book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Who read? (circle one)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7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Monday 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entury Gothic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student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parent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7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Tuesday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entury Gothic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student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parent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07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Wednesday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entury Gothic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student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parent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7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 panose="020B0502020202020204" pitchFamily="34" charset="0"/>
                          <a:ea typeface="Times New Roman"/>
                        </a:rPr>
                        <a:t>Thursday</a:t>
                      </a: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entury Gothic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 panose="020B0502020202020204" pitchFamily="34" charset="0"/>
                          <a:ea typeface="Times New Roman"/>
                        </a:rPr>
                        <a:t>student</a:t>
                      </a: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 panose="020B0502020202020204" pitchFamily="34" charset="0"/>
                          <a:ea typeface="Times New Roman"/>
                        </a:rPr>
                        <a:t>parent</a:t>
                      </a: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2605595"/>
                  </a:ext>
                </a:extLst>
              </a:tr>
            </a:tbl>
          </a:graphicData>
        </a:graphic>
      </p:graphicFrame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046756" y="76200"/>
            <a:ext cx="273504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Name: __________________________</a:t>
            </a:r>
            <a:endParaRPr kumimoji="0" 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86106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Parent Signature: _________________________________________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27348" y="87868"/>
            <a:ext cx="235352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entury Gothic" pitchFamily="34" charset="0"/>
                <a:cs typeface="Arial" pitchFamily="34" charset="0"/>
              </a:rPr>
              <a:t>April 1</a:t>
            </a:r>
            <a:r>
              <a:rPr lang="en-US" baseline="30000" dirty="0">
                <a:latin typeface="Century Gothic" pitchFamily="34" charset="0"/>
                <a:cs typeface="Arial" pitchFamily="34" charset="0"/>
              </a:rPr>
              <a:t>st </a:t>
            </a:r>
            <a:r>
              <a:rPr lang="en-US" dirty="0">
                <a:latin typeface="Century Gothic" pitchFamily="34" charset="0"/>
                <a:cs typeface="Arial" pitchFamily="34" charset="0"/>
              </a:rPr>
              <a:t>– April 5</a:t>
            </a:r>
            <a:r>
              <a:rPr lang="en-US" baseline="30000" dirty="0">
                <a:latin typeface="Century Gothic" pitchFamily="34" charset="0"/>
                <a:cs typeface="Arial" pitchFamily="34" charset="0"/>
              </a:rPr>
              <a:t>th</a:t>
            </a:r>
            <a:r>
              <a:rPr lang="en-US" dirty="0">
                <a:latin typeface="Century Gothic" pitchFamily="34" charset="0"/>
                <a:cs typeface="Arial" pitchFamily="34" charset="0"/>
              </a:rPr>
              <a:t>     </a:t>
            </a:r>
            <a:endParaRPr kumimoji="0" 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17" descr="Untitled-8-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209661"/>
            <a:ext cx="5486400" cy="66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621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DB01E7D76F3647BAACFED3AED97A46" ma:contentTypeVersion="12" ma:contentTypeDescription="Create a new document." ma:contentTypeScope="" ma:versionID="2040f9753db017da293cfe861c2b917c">
  <xsd:schema xmlns:xsd="http://www.w3.org/2001/XMLSchema" xmlns:xs="http://www.w3.org/2001/XMLSchema" xmlns:p="http://schemas.microsoft.com/office/2006/metadata/properties" xmlns:ns3="38697765-3bed-4d69-9511-ec406b36c8e3" xmlns:ns4="7dcbfd5f-64fe-4e0d-a46a-75a0f209a845" targetNamespace="http://schemas.microsoft.com/office/2006/metadata/properties" ma:root="true" ma:fieldsID="3eb5a85e872d68d95162d0f8ce7b63b6" ns3:_="" ns4:_="">
    <xsd:import namespace="38697765-3bed-4d69-9511-ec406b36c8e3"/>
    <xsd:import namespace="7dcbfd5f-64fe-4e0d-a46a-75a0f209a84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697765-3bed-4d69-9511-ec406b36c8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cbfd5f-64fe-4e0d-a46a-75a0f209a84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82ED83-5C9D-436F-AF69-B4C7D7578B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0C74E5-2D01-4722-BC39-2CAC8822034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83A08E1-9791-4D9A-BED8-9ED7DAFD27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697765-3bed-4d69-9511-ec406b36c8e3"/>
    <ds:schemaRef ds:uri="7dcbfd5f-64fe-4e0d-a46a-75a0f209a8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1245</TotalTime>
  <Words>276</Words>
  <Application>Microsoft Office PowerPoint</Application>
  <PresentationFormat>On-screen Show (4:3)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Neal, Angie</dc:creator>
  <cp:lastModifiedBy>Douglas, Tammy</cp:lastModifiedBy>
  <cp:revision>115</cp:revision>
  <cp:lastPrinted>2018-04-11T20:57:36Z</cp:lastPrinted>
  <dcterms:created xsi:type="dcterms:W3CDTF">2015-10-21T22:34:56Z</dcterms:created>
  <dcterms:modified xsi:type="dcterms:W3CDTF">2024-03-27T14:52:11Z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0x01010046DB01E7D76F3647BAACFED3AED97A46</vt:lpwstr>
  </property>
</Properties>
</file>